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82296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A0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22"/>
    <p:restoredTop sz="94601"/>
  </p:normalViewPr>
  <p:slideViewPr>
    <p:cSldViewPr snapToGrid="0" snapToObjects="1">
      <p:cViewPr varScale="1">
        <p:scale>
          <a:sx n="180" d="100"/>
          <a:sy n="180" d="100"/>
        </p:scale>
        <p:origin x="13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346836"/>
            <a:ext cx="103632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22446"/>
            <a:ext cx="91440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617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635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38150"/>
            <a:ext cx="262890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38150"/>
            <a:ext cx="7734300" cy="697420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731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839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051688"/>
            <a:ext cx="1051560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5507358"/>
            <a:ext cx="1051560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90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90750"/>
            <a:ext cx="518160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0750"/>
            <a:ext cx="518160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427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8152"/>
            <a:ext cx="1051560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017396"/>
            <a:ext cx="5157787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006090"/>
            <a:ext cx="5157787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017396"/>
            <a:ext cx="5183188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006090"/>
            <a:ext cx="5183188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550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65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8640"/>
            <a:ext cx="3932237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184912"/>
            <a:ext cx="617220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468880"/>
            <a:ext cx="3932237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736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8640"/>
            <a:ext cx="3932237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184912"/>
            <a:ext cx="617220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468880"/>
            <a:ext cx="3932237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28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38152"/>
            <a:ext cx="1051560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190750"/>
            <a:ext cx="1051560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627622"/>
            <a:ext cx="27432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4B926-4407-044C-BC48-D14ED5A747E7}" type="datetimeFigureOut">
              <a:rPr lang="en-US" smtClean="0"/>
              <a:t>6/14/20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627622"/>
            <a:ext cx="41148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7627622"/>
            <a:ext cx="27432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03DC3-5042-7A48-A632-8DFCB1B2F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83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40EBC2-A7DD-C145-B4C3-6BE05F19B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986"/>
            <a:ext cx="12192000" cy="8227219"/>
          </a:xfrm>
          <a:prstGeom prst="rect">
            <a:avLst/>
          </a:prstGeom>
        </p:spPr>
      </p:pic>
      <p:sp>
        <p:nvSpPr>
          <p:cNvPr id="7" name="文本框 28">
            <a:extLst>
              <a:ext uri="{FF2B5EF4-FFF2-40B4-BE49-F238E27FC236}">
                <a16:creationId xmlns:a16="http://schemas.microsoft.com/office/drawing/2014/main" id="{E8B6EDD2-1737-6343-8406-928C18DA13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62147" y="3296354"/>
            <a:ext cx="1584182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3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Matthias </a:t>
            </a:r>
            <a:r>
              <a:rPr lang="en-US" altLang="zh-CN" sz="1300" b="1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Bethge</a:t>
            </a:r>
          </a:p>
        </p:txBody>
      </p:sp>
    </p:spTree>
    <p:extLst>
      <p:ext uri="{BB962C8B-B14F-4D97-AF65-F5344CB8AC3E}">
        <p14:creationId xmlns:p14="http://schemas.microsoft.com/office/powerpoint/2010/main" val="315758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2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微软雅黑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2020-06-14T20:16:32Z</dcterms:created>
  <dcterms:modified xsi:type="dcterms:W3CDTF">2020-06-14T20:33:05Z</dcterms:modified>
</cp:coreProperties>
</file>

<file path=docProps/thumbnail.jpeg>
</file>